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B761D8-CD5C-92E6-0AC0-1BA40C5D50A7}" v="26" dt="2025-08-27T02:47:38.2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94660"/>
  </p:normalViewPr>
  <p:slideViewPr>
    <p:cSldViewPr snapToGrid="0">
      <p:cViewPr>
        <p:scale>
          <a:sx n="100" d="100"/>
          <a:sy n="100" d="100"/>
        </p:scale>
        <p:origin x="-120" y="-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iena Aspinall-Ivey" userId="S::keiena.aspinall-ivey@fnf.org.au::c77e081f-073e-4314-9af2-676f2715110f" providerId="AD" clId="Web-{CBB761D8-CD5C-92E6-0AC0-1BA40C5D50A7}"/>
    <pc:docChg chg="modSld">
      <pc:chgData name="Keiena Aspinall-Ivey" userId="S::keiena.aspinall-ivey@fnf.org.au::c77e081f-073e-4314-9af2-676f2715110f" providerId="AD" clId="Web-{CBB761D8-CD5C-92E6-0AC0-1BA40C5D50A7}" dt="2025-08-27T02:47:38.238" v="23" actId="1076"/>
      <pc:docMkLst>
        <pc:docMk/>
      </pc:docMkLst>
      <pc:sldChg chg="addSp delSp modSp mod setBg">
        <pc:chgData name="Keiena Aspinall-Ivey" userId="S::keiena.aspinall-ivey@fnf.org.au::c77e081f-073e-4314-9af2-676f2715110f" providerId="AD" clId="Web-{CBB761D8-CD5C-92E6-0AC0-1BA40C5D50A7}" dt="2025-08-27T02:47:38.238" v="23" actId="1076"/>
        <pc:sldMkLst>
          <pc:docMk/>
          <pc:sldMk cId="2117103593" sldId="273"/>
        </pc:sldMkLst>
        <pc:spChg chg="mod">
          <ac:chgData name="Keiena Aspinall-Ivey" userId="S::keiena.aspinall-ivey@fnf.org.au::c77e081f-073e-4314-9af2-676f2715110f" providerId="AD" clId="Web-{CBB761D8-CD5C-92E6-0AC0-1BA40C5D50A7}" dt="2025-08-27T02:46:26.611" v="16" actId="20577"/>
          <ac:spMkLst>
            <pc:docMk/>
            <pc:sldMk cId="2117103593" sldId="273"/>
            <ac:spMk id="2" creationId="{3C9120BF-9D42-A6F9-3660-32CFEB358FCD}"/>
          </ac:spMkLst>
        </pc:spChg>
        <pc:spChg chg="add del mod">
          <ac:chgData name="Keiena Aspinall-Ivey" userId="S::keiena.aspinall-ivey@fnf.org.au::c77e081f-073e-4314-9af2-676f2715110f" providerId="AD" clId="Web-{CBB761D8-CD5C-92E6-0AC0-1BA40C5D50A7}" dt="2025-08-27T02:46:08.392" v="3"/>
          <ac:spMkLst>
            <pc:docMk/>
            <pc:sldMk cId="2117103593" sldId="273"/>
            <ac:spMk id="4" creationId="{0B0A462A-B40E-A919-3F6F-A5ED3C5919C9}"/>
          </ac:spMkLst>
        </pc:spChg>
        <pc:spChg chg="add mod">
          <ac:chgData name="Keiena Aspinall-Ivey" userId="S::keiena.aspinall-ivey@fnf.org.au::c77e081f-073e-4314-9af2-676f2715110f" providerId="AD" clId="Web-{CBB761D8-CD5C-92E6-0AC0-1BA40C5D50A7}" dt="2025-08-27T02:47:38.238" v="23" actId="1076"/>
          <ac:spMkLst>
            <pc:docMk/>
            <pc:sldMk cId="2117103593" sldId="273"/>
            <ac:spMk id="7" creationId="{80EF7657-FBDC-F744-9B93-E1DCD5306FD6}"/>
          </ac:spMkLst>
        </pc:spChg>
        <pc:picChg chg="del">
          <ac:chgData name="Keiena Aspinall-Ivey" userId="S::keiena.aspinall-ivey@fnf.org.au::c77e081f-073e-4314-9af2-676f2715110f" providerId="AD" clId="Web-{CBB761D8-CD5C-92E6-0AC0-1BA40C5D50A7}" dt="2025-08-27T02:45:04.468" v="0"/>
          <ac:picMkLst>
            <pc:docMk/>
            <pc:sldMk cId="2117103593" sldId="273"/>
            <ac:picMk id="5" creationId="{B51F7770-C582-32C2-DFC8-8BDEDEA879DB}"/>
          </ac:picMkLst>
        </pc:picChg>
        <pc:picChg chg="add mod ord">
          <ac:chgData name="Keiena Aspinall-Ivey" userId="S::keiena.aspinall-ivey@fnf.org.au::c77e081f-073e-4314-9af2-676f2715110f" providerId="AD" clId="Web-{CBB761D8-CD5C-92E6-0AC0-1BA40C5D50A7}" dt="2025-08-27T02:47:03.597" v="20" actId="1076"/>
          <ac:picMkLst>
            <pc:docMk/>
            <pc:sldMk cId="2117103593" sldId="273"/>
            <ac:picMk id="6" creationId="{8A772C8D-5C2B-DDD1-659F-DBF3981A16D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BD17-FCD6-E7CA-C293-400F2D44F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51DFF-F50B-9A57-2C55-0CD509BF2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9C5D7-7629-8059-4113-472AFAA46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80224-53E0-8289-7464-8C1FDD415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1FF8-C061-99B4-34C8-61259AA46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0290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C841B-4255-2D26-B45D-CEDEC6AD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9FF58-8F0C-B88B-F8BC-C95EE730C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E3214-EA20-89C7-1692-9A26AEC8E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D02D3-4559-1E8F-30CF-7A910CED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F45C6-83D3-C350-CE24-164D21CB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105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E08F5A-853D-BD45-3920-2ABE02131B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32E9C5-58BA-165C-0AC4-6CFD6C883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A97C4-DD14-2E42-11CE-4E8E0B656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EF3F2-0F2D-61A5-91B6-C6B6F003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CB291-5881-425B-ACFC-9702FD2D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5620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94EB6-F553-4F6A-2AF9-C1297974B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4892C-457C-83F8-5F37-96670980E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767E9-0507-04C3-6228-16ADB3508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9083-CBE9-5D08-E34E-6FACF5DC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C34FB-320E-E1A2-09E8-F72AAD69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980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BEE9C-7060-347A-9D3A-ADE90553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3CA65-6D2A-7941-7885-C43546556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B0FF4-97CA-5A2E-5BDB-414E2814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C5048-8A32-1D40-35E1-031639007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1657E-A396-5F77-C192-C5FB8577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083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73D9B-E673-1798-07EE-C833D83D4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B7C06-5520-0CA1-BC86-16B98D128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C0211-1A8C-2EF0-68B0-63F0B46F3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70D1A-713F-1F9B-0953-5CBEAAA5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CB5E2-C5A6-3125-B1CD-1C7E2C8A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2AEC-CAD5-A405-D63E-9DE8979C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832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06BD7-AEAF-6A82-F3B4-BB9A2829E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C4AF2-597D-B22E-2B9D-82863A57E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685A87-FF5F-87AC-6020-1D9969211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E2DEF3-111B-CAAB-5FCC-9A862EC63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439C0F-3D8B-1283-103C-50A532638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A9925E-1ABF-D9F5-1B54-AF27B96C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D1B7EF-A7ED-C684-C8E3-D988C5772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CE4799-CCB9-C4EF-46D1-47457657D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585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B33E3-2EDD-1908-BAF2-F3C84DFE3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C6A6CA-F3E5-43A2-BE03-F2BF5F0DF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47AF2-29F5-96EA-F6C8-4A74DA864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EF7CA-4339-7098-760D-9DA4E1322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8499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B9D60-2840-05F2-FED0-584A0036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38136-D923-1142-C924-AF353D7DB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2239-3D68-738E-D497-4556B81C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748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88BB6-893E-5848-9900-BA0C6FE52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8F99F-4638-C62A-E99F-2843EF46C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93AA0-E088-A4DB-8ACD-FB18757CE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4807F-6890-0BEB-A5E2-40F3A677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55A40-C7A0-9A99-AD74-54D25513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DEFBD-5B90-30EC-46DC-EE924FBAB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85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BF61-F24C-C86C-C62C-9A054A56E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BBAA4-D28D-B8F0-25F4-BBEE04DDE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921C8-603C-BBE1-A09D-87A884C82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E26A0-ED78-7134-7E3C-148A897B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A3CFB-4ECA-5017-FFD2-8D80C28F7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622F3-2A90-C035-0209-1F3CBF30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805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31D86F-BE21-29BE-AA50-09DC8A3B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93FCA-5C0C-3F57-8B54-2CC51D990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4D4DD-5515-182D-6B83-0B860C5627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719CD-1B6F-44AF-B8DC-E1A751E33012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54FF0-A0CA-1C12-99CD-E06D76AF4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CBF13-5AAD-C7B2-BE6C-B5E38EFAD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CC74CC-3A60-41A5-8A3E-3493E8DDEC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981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7RJNMQK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2228-B2D7-55DD-BEBC-53FF87CB0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050E2-99D4-0AD6-FF35-16A66E947C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823B510-E450-DCC7-B889-640F6E682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03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CE20F-656C-F317-6391-F12CBD3DD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Content Placeholder 8" descr="A diagram of money system&#10;&#10;Description automatically generated">
            <a:extLst>
              <a:ext uri="{FF2B5EF4-FFF2-40B4-BE49-F238E27FC236}">
                <a16:creationId xmlns:a16="http://schemas.microsoft.com/office/drawing/2014/main" id="{57D7BB09-E7BD-A07C-1F7B-D0961C0DB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86301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819B-BA27-B56E-41FD-7AF68DA8D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group of people sitting on a colorful staircase&#10;&#10;Description automatically generated">
            <a:extLst>
              <a:ext uri="{FF2B5EF4-FFF2-40B4-BE49-F238E27FC236}">
                <a16:creationId xmlns:a16="http://schemas.microsoft.com/office/drawing/2014/main" id="{B05CF84D-77F0-40E4-ECF4-F872DFB4D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3"/>
            <a:ext cx="12219103" cy="6873246"/>
          </a:xfrm>
        </p:spPr>
      </p:pic>
    </p:spTree>
    <p:extLst>
      <p:ext uri="{BB962C8B-B14F-4D97-AF65-F5344CB8AC3E}">
        <p14:creationId xmlns:p14="http://schemas.microsoft.com/office/powerpoint/2010/main" val="3314298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544F6-F6DA-21CA-C506-7D943367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person and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44635EF5-0F51-B4D5-61EE-B40F034BD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99995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800D-9C85-E5C8-99E8-650E2BDD8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group of people smiling&#10;&#10;Description automatically generated">
            <a:extLst>
              <a:ext uri="{FF2B5EF4-FFF2-40B4-BE49-F238E27FC236}">
                <a16:creationId xmlns:a16="http://schemas.microsoft.com/office/drawing/2014/main" id="{CB4F8411-C97C-548E-788C-6DE0FC22A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2887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2C050-5FE9-1C72-A071-276A5DFFF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green background with black text and colorful bubbles&#10;&#10;Description automatically generated">
            <a:extLst>
              <a:ext uri="{FF2B5EF4-FFF2-40B4-BE49-F238E27FC236}">
                <a16:creationId xmlns:a16="http://schemas.microsoft.com/office/drawing/2014/main" id="{4B5B497A-368C-052C-4BAF-88F0B479E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74738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7A07-4A3C-9BD6-8A1B-247766BEF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quote on a white background&#10;&#10;Description automatically generated">
            <a:extLst>
              <a:ext uri="{FF2B5EF4-FFF2-40B4-BE49-F238E27FC236}">
                <a16:creationId xmlns:a16="http://schemas.microsoft.com/office/drawing/2014/main" id="{30431361-C792-7DB8-051B-A8B3AA698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8644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72800-EB39-EF67-8823-3E32CCD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person holding a bag&#10;&#10;Description automatically generated">
            <a:extLst>
              <a:ext uri="{FF2B5EF4-FFF2-40B4-BE49-F238E27FC236}">
                <a16:creationId xmlns:a16="http://schemas.microsoft.com/office/drawing/2014/main" id="{48BF32EB-5E45-BF32-EAD7-06517B127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233622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98D7-92A5-6223-0533-8EE4FD8B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tree with green leaves&#10;&#10;Description automatically generated">
            <a:extLst>
              <a:ext uri="{FF2B5EF4-FFF2-40B4-BE49-F238E27FC236}">
                <a16:creationId xmlns:a16="http://schemas.microsoft.com/office/drawing/2014/main" id="{15918EF9-DBBE-59D0-2F59-50C8C2164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46489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2EF0-AAB0-3CF0-9258-53FE8E1F2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colorful background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A53C3B0-AC71-3EC9-8699-1008512EE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1641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120BF-9D42-A6F9-3660-32CFEB358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Survey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A qr code with a black background&#10;&#10;AI-generated content may be incorrect.">
            <a:extLst>
              <a:ext uri="{FF2B5EF4-FFF2-40B4-BE49-F238E27FC236}">
                <a16:creationId xmlns:a16="http://schemas.microsoft.com/office/drawing/2014/main" id="{8A772C8D-5C2B-DDD1-659F-DBF3981A1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5353" y="3717783"/>
            <a:ext cx="2822994" cy="2822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F7657-FBDC-F744-9B93-E1DCD5306FD6}"/>
              </a:ext>
            </a:extLst>
          </p:cNvPr>
          <p:cNvSpPr txBox="1"/>
          <p:nvPr/>
        </p:nvSpPr>
        <p:spPr>
          <a:xfrm>
            <a:off x="5864876" y="9513198"/>
            <a:ext cx="112574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u="sng">
                <a:solidFill>
                  <a:srgbClr val="467886"/>
                </a:solidFill>
                <a:latin typeface="Aptos"/>
                <a:ea typeface="Aptos"/>
                <a:cs typeface="Aptos"/>
                <a:hlinkClick r:id="rId3" tooltip="https://www.surveymonkey.com/r/7RJNMQK"/>
              </a:rPr>
              <a:t>www.surveymonkey.com/r/7RJNMQK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103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60CCB-5BFF-62B0-66DE-A05CF3582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Content Placeholder 8" descr="A collage of images of people&#10;&#10;Description automatically generated">
            <a:extLst>
              <a:ext uri="{FF2B5EF4-FFF2-40B4-BE49-F238E27FC236}">
                <a16:creationId xmlns:a16="http://schemas.microsoft.com/office/drawing/2014/main" id="{EF885429-5B62-A50A-A4E2-146C6527C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" y="18256"/>
            <a:ext cx="12159544" cy="6839744"/>
          </a:xfrm>
        </p:spPr>
      </p:pic>
    </p:spTree>
    <p:extLst>
      <p:ext uri="{BB962C8B-B14F-4D97-AF65-F5344CB8AC3E}">
        <p14:creationId xmlns:p14="http://schemas.microsoft.com/office/powerpoint/2010/main" val="4154626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D670C-A50C-BEF5-7589-2182444D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green and blue watercolor paint&#10;&#10;Description automatically generated">
            <a:extLst>
              <a:ext uri="{FF2B5EF4-FFF2-40B4-BE49-F238E27FC236}">
                <a16:creationId xmlns:a16="http://schemas.microsoft.com/office/drawing/2014/main" id="{475C9E59-93AD-CE43-078B-B7C36B344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2319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5A3C-F79B-DA3A-66B8-306BD0D63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person with a bag of food and luggage&#10;&#10;Description automatically generated">
            <a:extLst>
              <a:ext uri="{FF2B5EF4-FFF2-40B4-BE49-F238E27FC236}">
                <a16:creationId xmlns:a16="http://schemas.microsoft.com/office/drawing/2014/main" id="{097FC4DD-6DF7-015E-9669-8222C4781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17204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4EB9C-41F7-1FD1-662F-145F7097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243DE2BD-E473-18F6-E3CE-7BE429953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19542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BFA89-FB15-2223-FE75-923B02D3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38303156-09B7-81E3-0656-A0FA9FA2A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40126" cy="6885071"/>
          </a:xfrm>
        </p:spPr>
      </p:pic>
    </p:spTree>
    <p:extLst>
      <p:ext uri="{BB962C8B-B14F-4D97-AF65-F5344CB8AC3E}">
        <p14:creationId xmlns:p14="http://schemas.microsoft.com/office/powerpoint/2010/main" val="217532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6BED-C957-0623-71F2-F46937E52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hand holding a book and a pencil&#10;&#10;Description automatically generated">
            <a:extLst>
              <a:ext uri="{FF2B5EF4-FFF2-40B4-BE49-F238E27FC236}">
                <a16:creationId xmlns:a16="http://schemas.microsoft.com/office/drawing/2014/main" id="{889E8F7A-D078-E0A5-22F9-BF2D5E137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7A83DCB-ECC7-66BA-1F0F-6CB3BCA3F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559994"/>
              </p:ext>
            </p:extLst>
          </p:nvPr>
        </p:nvGraphicFramePr>
        <p:xfrm>
          <a:off x="838200" y="1709738"/>
          <a:ext cx="511314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081">
                  <a:extLst>
                    <a:ext uri="{9D8B030D-6E8A-4147-A177-3AD203B41FA5}">
                      <a16:colId xmlns:a16="http://schemas.microsoft.com/office/drawing/2014/main" val="3685423017"/>
                    </a:ext>
                  </a:extLst>
                </a:gridCol>
                <a:gridCol w="2518475">
                  <a:extLst>
                    <a:ext uri="{9D8B030D-6E8A-4147-A177-3AD203B41FA5}">
                      <a16:colId xmlns:a16="http://schemas.microsoft.com/office/drawing/2014/main" val="1331320467"/>
                    </a:ext>
                  </a:extLst>
                </a:gridCol>
                <a:gridCol w="1433593">
                  <a:extLst>
                    <a:ext uri="{9D8B030D-6E8A-4147-A177-3AD203B41FA5}">
                      <a16:colId xmlns:a16="http://schemas.microsoft.com/office/drawing/2014/main" val="37864260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4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PURCHASE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378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400" dirty="0"/>
                        <a:t>Mon 6</a:t>
                      </a:r>
                      <a:r>
                        <a:rPr lang="en-AU" sz="1400" baseline="30000" dirty="0"/>
                        <a:t>th</a:t>
                      </a:r>
                      <a:r>
                        <a:rPr lang="en-AU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$12.50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401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Takeaway coffee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$4.50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51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400" dirty="0"/>
                        <a:t>Tue 7</a:t>
                      </a:r>
                      <a:r>
                        <a:rPr lang="en-AU" sz="1400" baseline="30000" dirty="0"/>
                        <a:t>th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$15.00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637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400" dirty="0"/>
                        <a:t>Wed 8</a:t>
                      </a:r>
                      <a:r>
                        <a:rPr lang="en-AU" sz="1400" baseline="30000" dirty="0"/>
                        <a:t>th</a:t>
                      </a:r>
                      <a:r>
                        <a:rPr lang="en-AU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Takeout dinner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$30.00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8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400" dirty="0"/>
                        <a:t>Thurs 9</a:t>
                      </a:r>
                      <a:r>
                        <a:rPr lang="en-AU" sz="1400" baseline="30000" dirty="0"/>
                        <a:t>th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Public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$5.60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075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$12.50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385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Kmart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$48.00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086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400" dirty="0"/>
                        <a:t>Fri 10</a:t>
                      </a:r>
                      <a:r>
                        <a:rPr lang="en-AU" sz="1400" baseline="30000" dirty="0"/>
                        <a:t>th</a:t>
                      </a:r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Supermarket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$216.00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09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Petrol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$104.00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551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400" dirty="0"/>
                        <a:t>Sat 11</a:t>
                      </a:r>
                      <a:r>
                        <a:rPr lang="en-AU" sz="1400" baseline="30000" dirty="0"/>
                        <a:t>th</a:t>
                      </a:r>
                      <a:r>
                        <a:rPr lang="en-AU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Takeaway coffee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$4.50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616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400" dirty="0"/>
                        <a:t>Sun 12</a:t>
                      </a:r>
                      <a:r>
                        <a:rPr lang="en-AU" sz="1400" baseline="30000" dirty="0"/>
                        <a:t>th</a:t>
                      </a:r>
                      <a:r>
                        <a:rPr lang="en-AU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Movie with popcorn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$35.00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651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400" dirty="0"/>
                        <a:t>$487.60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881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292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537E3-A266-3E74-D6DD-C0E0FF19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hand holding money and a bunch of money&#10;&#10;Description automatically generated">
            <a:extLst>
              <a:ext uri="{FF2B5EF4-FFF2-40B4-BE49-F238E27FC236}">
                <a16:creationId xmlns:a16="http://schemas.microsoft.com/office/drawing/2014/main" id="{8F97DEE6-CA1C-EA1A-F7E7-5FB0DC8B6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21" y="0"/>
            <a:ext cx="12311921" cy="6925456"/>
          </a:xfrm>
        </p:spPr>
      </p:pic>
    </p:spTree>
    <p:extLst>
      <p:ext uri="{BB962C8B-B14F-4D97-AF65-F5344CB8AC3E}">
        <p14:creationId xmlns:p14="http://schemas.microsoft.com/office/powerpoint/2010/main" val="209014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F8E2-8529-53FC-3D2E-80C936023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close-up of a painting&#10;&#10;Description automatically generated">
            <a:extLst>
              <a:ext uri="{FF2B5EF4-FFF2-40B4-BE49-F238E27FC236}">
                <a16:creationId xmlns:a16="http://schemas.microsoft.com/office/drawing/2014/main" id="{839DA7E0-1F35-0AE4-7084-B51BBA326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072706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ee3254-9ac7-42ba-9d53-6e0abb066d13" xsi:nil="true"/>
    <lcf76f155ced4ddcb4097134ff3c332f xmlns="5fda22bf-62ce-40d5-a9f8-555143b3aa7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25C01529488C4A9B41BA6E7FA1D674" ma:contentTypeVersion="21" ma:contentTypeDescription="Create a new document." ma:contentTypeScope="" ma:versionID="969e5ada45652a5d23957612742f6c64">
  <xsd:schema xmlns:xsd="http://www.w3.org/2001/XMLSchema" xmlns:xs="http://www.w3.org/2001/XMLSchema" xmlns:p="http://schemas.microsoft.com/office/2006/metadata/properties" xmlns:ns2="5fda22bf-62ce-40d5-a9f8-555143b3aa76" xmlns:ns3="56ee3254-9ac7-42ba-9d53-6e0abb066d13" targetNamespace="http://schemas.microsoft.com/office/2006/metadata/properties" ma:root="true" ma:fieldsID="44bb2afebd41886f4e5da8cde537c897" ns2:_="" ns3:_="">
    <xsd:import namespace="5fda22bf-62ce-40d5-a9f8-555143b3aa76"/>
    <xsd:import namespace="56ee3254-9ac7-42ba-9d53-6e0abb066d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a22bf-62ce-40d5-a9f8-555143b3aa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7c2d5e-0849-4a55-8003-acf70713d2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ee3254-9ac7-42ba-9d53-6e0abb066d1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9f5f708-8481-427c-8f4c-55fdbcf77376}" ma:internalName="TaxCatchAll" ma:showField="CatchAllData" ma:web="56ee3254-9ac7-42ba-9d53-6e0abb066d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C71EDD-27DF-4983-93A9-11688C505D63}">
  <ds:schemaRefs>
    <ds:schemaRef ds:uri="http://schemas.microsoft.com/office/2006/metadata/properties"/>
    <ds:schemaRef ds:uri="http://schemas.microsoft.com/office/infopath/2007/PartnerControls"/>
    <ds:schemaRef ds:uri="56ee3254-9ac7-42ba-9d53-6e0abb066d13"/>
    <ds:schemaRef ds:uri="5fda22bf-62ce-40d5-a9f8-555143b3aa76"/>
  </ds:schemaRefs>
</ds:datastoreItem>
</file>

<file path=customXml/itemProps2.xml><?xml version="1.0" encoding="utf-8"?>
<ds:datastoreItem xmlns:ds="http://schemas.openxmlformats.org/officeDocument/2006/customXml" ds:itemID="{7C32B213-870B-41D5-AD02-110F32FC18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1138F0-6961-4560-8BB3-38B441DA9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da22bf-62ce-40d5-a9f8-555143b3aa76"/>
    <ds:schemaRef ds:uri="56ee3254-9ac7-42ba-9d53-6e0abb066d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59</Words>
  <Application>Microsoft Office PowerPoint</Application>
  <PresentationFormat>Widescreen</PresentationFormat>
  <Paragraphs>34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McCashney</dc:creator>
  <cp:lastModifiedBy>Emma McCashney</cp:lastModifiedBy>
  <cp:revision>14</cp:revision>
  <dcterms:created xsi:type="dcterms:W3CDTF">2024-07-29T07:25:12Z</dcterms:created>
  <dcterms:modified xsi:type="dcterms:W3CDTF">2025-08-27T02:47:39Z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0x010100F125C01529488C4A9B41BA6E7FA1D674</vt:lpwstr>
  </property>
  <property fmtid="{D5CDD505-2E9C-101B-9397-08002B2CF9AE}" pid="3" name="MediaServiceImageTags">
    <vt:lpwstr/>
  </property>
</Properties>
</file>